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d74df0e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d74df0e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d74df0e0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d74df0e0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d74df0e0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d74df0e0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d74df0e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d74df0e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d74df0e0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d74df0e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d74df0e0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d74df0e0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0d74df0e0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0d74df0e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0d74df0e0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0d74df0e0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d74df0e0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d74df0e0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d74df0e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d74df0e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d74df0e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d74df0e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d74df0e0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d74df0e0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d74df0e0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d74df0e0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d74df0e0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0d74df0e0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d74df0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d74df0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d74df0e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d74df0e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d74df0e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d74df0e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d74df0e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d74df0e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d74df0e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d74df0e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d74df0e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d74df0e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d74df0e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d74df0e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21.jpg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051500" y="1782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 BIBLE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671075" y="3932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 Lopez Agudo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latin typeface="Lato"/>
                <a:ea typeface="Lato"/>
                <a:cs typeface="Lato"/>
                <a:sym typeface="Lato"/>
              </a:rPr>
              <a:t>A game should be recognizable just with a photo</a:t>
            </a:r>
            <a:endParaRPr sz="36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63" y="1733275"/>
            <a:ext cx="5568476" cy="31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CONTENTS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Art Style</a:t>
            </a:r>
            <a:endParaRPr sz="3600"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125" y="1384050"/>
            <a:ext cx="5561763" cy="31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Character Art</a:t>
            </a:r>
            <a:endParaRPr sz="3600"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825" y="285012"/>
            <a:ext cx="3646776" cy="45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425" y="1095300"/>
            <a:ext cx="3095075" cy="17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300" y="2873025"/>
            <a:ext cx="2981325" cy="22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Level of Detail</a:t>
            </a:r>
            <a:endParaRPr sz="360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1329700"/>
            <a:ext cx="6021151" cy="33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Camera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5" y="2647950"/>
            <a:ext cx="3645926" cy="20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25" y="1643113"/>
            <a:ext cx="3621523" cy="20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75" y="547175"/>
            <a:ext cx="3645924" cy="20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Color Palette</a:t>
            </a:r>
            <a:endParaRPr sz="3600"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3908" l="11035" r="11577" t="0"/>
          <a:stretch/>
        </p:blipFill>
        <p:spPr>
          <a:xfrm>
            <a:off x="2288100" y="1179625"/>
            <a:ext cx="4702625" cy="34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Atmosphere</a:t>
            </a:r>
            <a:endParaRPr sz="3600"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39856" l="0" r="0" t="0"/>
          <a:stretch/>
        </p:blipFill>
        <p:spPr>
          <a:xfrm>
            <a:off x="5334700" y="605300"/>
            <a:ext cx="2377850" cy="42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0" l="0" r="0" t="58179"/>
          <a:stretch/>
        </p:blipFill>
        <p:spPr>
          <a:xfrm>
            <a:off x="1447175" y="1413188"/>
            <a:ext cx="2467925" cy="306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User Interface</a:t>
            </a:r>
            <a:endParaRPr sz="3600"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75" y="1621425"/>
            <a:ext cx="3737925" cy="28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925" y="276900"/>
            <a:ext cx="3962150" cy="22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920" y="2571750"/>
            <a:ext cx="3962150" cy="22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Technical Guidelines</a:t>
            </a:r>
            <a:endParaRPr sz="3600"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123" y="1567548"/>
            <a:ext cx="517366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What is Art?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References</a:t>
            </a:r>
            <a:endParaRPr sz="3600"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073" y="1422475"/>
            <a:ext cx="4528924" cy="32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5" y="1567563"/>
            <a:ext cx="411844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Questions?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Thanks For Your Attention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What is Art?</a:t>
            </a:r>
            <a:endParaRPr sz="36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The expression or application of human creative skill and imagination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" sz="1600">
                <a:solidFill>
                  <a:srgbClr val="FFFFFF"/>
                </a:solidFill>
              </a:rPr>
              <a:t>The making of objects, images, music, etc. that are beautiful or that express</a:t>
            </a:r>
            <a:r>
              <a:rPr lang="es" sz="1600"/>
              <a:t> feelings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Art in Video Games</a:t>
            </a:r>
            <a:endParaRPr sz="36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25" y="1735550"/>
            <a:ext cx="32288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325" y="2053845"/>
            <a:ext cx="4153025" cy="193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Art Bible</a:t>
            </a:r>
            <a:endParaRPr sz="3600"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An Art Bible is a document created to communicate to the art team exactly what style the art assets should match.</a:t>
            </a:r>
            <a:endParaRPr sz="16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6" y="2452200"/>
            <a:ext cx="3984698" cy="23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075" y="2452188"/>
            <a:ext cx="4165823" cy="23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When do we have to create it and who?</a:t>
            </a:r>
            <a:endParaRPr sz="3600"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When do we have to create it and who?</a:t>
            </a:r>
            <a:endParaRPr sz="36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Just after the GDD, before the production.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Normally the art director makes it, but in indie studios?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When do we have to create it and who?</a:t>
            </a:r>
            <a:endParaRPr sz="360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50" y="2116175"/>
            <a:ext cx="3975549" cy="221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334" y="2116175"/>
            <a:ext cx="3932791" cy="22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latin typeface="Lato"/>
                <a:ea typeface="Lato"/>
                <a:cs typeface="Lato"/>
                <a:sym typeface="Lato"/>
              </a:rPr>
              <a:t>A game should be recognizable just with a photo</a:t>
            </a:r>
            <a:endParaRPr sz="36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0" y="2055088"/>
            <a:ext cx="3663699" cy="22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130" y="2055100"/>
            <a:ext cx="4070746" cy="2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